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8" r:id="rId4"/>
    <p:sldId id="300" r:id="rId5"/>
    <p:sldId id="301" r:id="rId6"/>
    <p:sldId id="302" r:id="rId7"/>
    <p:sldId id="279" r:id="rId8"/>
    <p:sldId id="290" r:id="rId9"/>
    <p:sldId id="291" r:id="rId10"/>
    <p:sldId id="292" r:id="rId11"/>
    <p:sldId id="260" r:id="rId12"/>
    <p:sldId id="285" r:id="rId13"/>
    <p:sldId id="261" r:id="rId14"/>
    <p:sldId id="262" r:id="rId15"/>
    <p:sldId id="275" r:id="rId16"/>
    <p:sldId id="263" r:id="rId17"/>
    <p:sldId id="264" r:id="rId18"/>
    <p:sldId id="277" r:id="rId19"/>
    <p:sldId id="273" r:id="rId20"/>
    <p:sldId id="274" r:id="rId21"/>
    <p:sldId id="276" r:id="rId22"/>
    <p:sldId id="286" r:id="rId23"/>
    <p:sldId id="282" r:id="rId24"/>
    <p:sldId id="281" r:id="rId25"/>
    <p:sldId id="287" r:id="rId26"/>
    <p:sldId id="288" r:id="rId27"/>
    <p:sldId id="283" r:id="rId28"/>
    <p:sldId id="270" r:id="rId29"/>
    <p:sldId id="280" r:id="rId30"/>
    <p:sldId id="266" r:id="rId31"/>
    <p:sldId id="272" r:id="rId32"/>
    <p:sldId id="269" r:id="rId33"/>
    <p:sldId id="271" r:id="rId34"/>
    <p:sldId id="268" r:id="rId35"/>
    <p:sldId id="267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2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08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1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40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15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5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67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3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62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04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31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81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8F61FD4-C558-4C1F-AB91-7C6A6F2CC027}" type="datetimeFigureOut">
              <a:rPr lang="zh-TW" altLang="en-US" smtClean="0"/>
              <a:pPr/>
              <a:t>2017/9/7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89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322576"/>
          </a:xfrm>
        </p:spPr>
        <p:txBody>
          <a:bodyPr>
            <a:normAutofit/>
          </a:bodyPr>
          <a:lstStyle/>
          <a:p>
            <a:r>
              <a:rPr lang="en-US" altLang="zh-TW" sz="7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sz="7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sz="7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初階</a:t>
            </a:r>
            <a:r>
              <a:rPr lang="zh-TW" altLang="en-US" sz="7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endParaRPr lang="zh-TW" altLang="en-US" sz="7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71896" y="4455621"/>
            <a:ext cx="10592790" cy="1862052"/>
          </a:xfrm>
        </p:spPr>
        <p:txBody>
          <a:bodyPr>
            <a:normAutofit/>
          </a:bodyPr>
          <a:lstStyle/>
          <a:p>
            <a:pPr algn="r"/>
            <a:r>
              <a:rPr lang="zh-TW" altLang="en-US" sz="4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走入地理、走入生活             </a:t>
            </a:r>
            <a:r>
              <a:rPr lang="zh-TW" altLang="en-US" sz="4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李禹</a:t>
            </a:r>
            <a:r>
              <a:rPr lang="zh-TW" altLang="en-US" sz="4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璇老師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zh-TW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71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000" t="11176" r="13309" b="16029"/>
          <a:stretch>
            <a:fillRect/>
          </a:stretch>
        </p:blipFill>
        <p:spPr bwMode="auto">
          <a:xfrm>
            <a:off x="1546410" y="0"/>
            <a:ext cx="9005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1612075" y="564776"/>
            <a:ext cx="2946478" cy="16405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586753" y="2971799"/>
            <a:ext cx="2944905" cy="1574007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573306" y="4908176"/>
            <a:ext cx="2985248" cy="194982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覽控制項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79" y="1845734"/>
            <a:ext cx="5885411" cy="402336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畫面中的導覽控制項是控制放大縮小、拉近拉遠、俯仰角、方位角以及街景、地平面檢視調整切換，配合滑鼠的中鍵與右鍵或電子白板，可以快速進行俯角調整與縮放。覽控制項可以設定縮放畫面的大小與快慢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3" y="286603"/>
            <a:ext cx="1422936" cy="593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6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9640" y="286603"/>
            <a:ext cx="3246120" cy="1450757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狀態列顯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41080" y="3547872"/>
            <a:ext cx="2916936" cy="232122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畫面下方顯示經緯度座標與海拔高度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2" y="782672"/>
            <a:ext cx="8084211" cy="43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053" y="5643447"/>
            <a:ext cx="10687963" cy="4512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31567" y="4878941"/>
            <a:ext cx="4918096" cy="29688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82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8680" y="273156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側邊欄功能簡介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5647" y="1774483"/>
            <a:ext cx="5985361" cy="4575653"/>
          </a:xfrm>
        </p:spPr>
        <p:txBody>
          <a:bodyPr>
            <a:noAutofit/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側邊欄主要包含三個工作窗格：</a:t>
            </a:r>
          </a:p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搜尋功能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可於此處搜尋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地標地名，直接輸入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GPS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，也可進行路線規劃。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地標功能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主要處理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、覆疊圖層、古地圖、以及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覽與路徑播放功能。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948" y="185859"/>
            <a:ext cx="3782640" cy="66613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23627" y="95007"/>
            <a:ext cx="3829855" cy="144152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223627" y="1548844"/>
            <a:ext cx="3829855" cy="5309156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8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側邊欄功能簡介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5564777" cy="402336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層面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用來設定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要出現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圖資上的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附加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資訊，例如：國界、海岸線、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火山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等，使用上依教師教學所需選擇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避免資訊太多使得圖資太過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雜亂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rcRect b="20650"/>
          <a:stretch>
            <a:fillRect/>
          </a:stretch>
        </p:blipFill>
        <p:spPr>
          <a:xfrm>
            <a:off x="6679807" y="820271"/>
            <a:ext cx="5046028" cy="51502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93253" y="820270"/>
            <a:ext cx="5032582" cy="505609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71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圖層包含豐富的資料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18" y="1845734"/>
            <a:ext cx="4890062" cy="404645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50" y="286603"/>
            <a:ext cx="4490791" cy="59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972" y="0"/>
            <a:ext cx="10530708" cy="938152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工具列功能簡介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493" y="2432521"/>
            <a:ext cx="11618259" cy="4152235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地標：用以新增與修改地標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可添加說明與多媒體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多邊形：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繪多塊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調整透明度與填色，用來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標示特定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路徑：可以自行設定一段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，配合選項中的「由路徑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建立遊覽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」，調整沿路徑前進時的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、高度與視角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圖像疊加層：用來自行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加入圖片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，此圖片會覆蓋於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的圖資上，藉由調整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透明度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可用於比對地形與所疊加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紀錄遊覽：用於錄製導覽播放的過程，並輸出成影片使用。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13" y="1214185"/>
            <a:ext cx="10905535" cy="7584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2207" y="1264022"/>
            <a:ext cx="3718428" cy="67235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4470" y="1304365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37447" y="649942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2.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30823" y="1833282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3.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62835" y="636495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4.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63787" y="1792942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5.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5610" y="1896733"/>
            <a:ext cx="11085755" cy="3737585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軸：包含不同日期的圖資，可以針對需要比較前後地形差異的地點作運用。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日照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：顯示景物日光照射效果，可使用時間軸調整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星球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切換：可在地球、星空和其他星球之間切換</a:t>
            </a: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尺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規：用於測量點到點的距離或多段路徑總長，在介紹地貌尺度或地點間距時可以使用，也可將測量路徑儲存起來。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儲存圖片、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Map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48" y="625331"/>
            <a:ext cx="10905535" cy="7584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55703" y="593955"/>
            <a:ext cx="7034179" cy="79109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818529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6.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71564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7.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33881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8.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615517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9.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570259" y="0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10.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314330" y="0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11.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080812" y="1322294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12.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833847" y="0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13.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功能列中的檢視鍵與工具鍵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檢視鍵中可依個人需求增減畫面中顯示</a:t>
            </a:r>
            <a:r>
              <a:rPr lang="zh-TW" altLang="en-US" sz="4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的項目</a:t>
            </a:r>
            <a:endParaRPr lang="en-US" altLang="zh-TW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4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工具鍵中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可設定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檢視、遊覽、導覽等功能的相關數值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zh-TW" sz="3600" dirty="0" smtClean="0"/>
          </a:p>
          <a:p>
            <a:pPr>
              <a:buFont typeface="Wingdings" panose="05000000000000000000" pitchFamily="2" charset="2"/>
              <a:buChar char="ü"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7240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757" r="687" b="27221"/>
          <a:stretch/>
        </p:blipFill>
        <p:spPr>
          <a:xfrm>
            <a:off x="948223" y="0"/>
            <a:ext cx="1019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705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altLang="zh-TW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公司地圖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（以下簡稱「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」）的基礎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技術來自於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2001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年，是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一家衛星圖像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公司，從事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數值地圖測繪等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業務。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收購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公司，並於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月推出了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系列軟體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和以前的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並沒有什麼太大的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差別，但營運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思維卻有很大的不同，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最基本的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版本定義為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Free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的免費軟體，可以不限時間地自由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3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6883" y="3384467"/>
            <a:ext cx="3883231" cy="2861953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工具選項當中可設定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檢視、遊覽、導覽等功能的相關數值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1853" t="179" r="656" b="62240"/>
          <a:stretch/>
        </p:blipFill>
        <p:spPr>
          <a:xfrm>
            <a:off x="178129" y="83127"/>
            <a:ext cx="6773085" cy="24244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843" y="54465"/>
            <a:ext cx="6849988" cy="66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08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1208" y="286603"/>
            <a:ext cx="10634472" cy="1450757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搜尋與導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1208" y="1854878"/>
            <a:ext cx="3703320" cy="4023360"/>
          </a:xfrm>
        </p:spPr>
        <p:txBody>
          <a:bodyPr>
            <a:noAutofit/>
          </a:bodyPr>
          <a:lstStyle/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3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直接使用搜尋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3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開啟檢視中的導覽功能，搜尋地標後下方會出現許多導覽地點，可以直接查詢著名的地標資訊</a:t>
            </a:r>
            <a:endParaRPr lang="zh-TW" altLang="en-US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62" y="875910"/>
            <a:ext cx="7857506" cy="46817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40433" y="4696222"/>
            <a:ext cx="973776" cy="10002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83470" y="1090439"/>
            <a:ext cx="1477250" cy="6469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1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742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搜尋範例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62" y="1441525"/>
            <a:ext cx="11607551" cy="49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91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新增地標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搜尋地標或確定地標號可直接輸入新增地標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地標資料中可加入多媒體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可依序將不同地標利用遊覽功能製作遊覽影片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794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多媒體連結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嵌入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2" y="1821982"/>
            <a:ext cx="4916384" cy="44363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可自行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在地標說明中增加圖片或嵌入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圖片、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影片或採用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貼上連結、插入檔案的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，但須注意最好與地圖檔放在同一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夾中，避免因路徑問題而變成無效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連結。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右圖為嵌入成功高中首頁。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538" y="636130"/>
            <a:ext cx="5965061" cy="54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影片嵌入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按一下影片下方的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 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連結。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點選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嵌入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連結。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複製展開方塊中的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程式碼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將程式碼貼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到地標內容中的新增連結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1297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46" y="147629"/>
            <a:ext cx="7698106" cy="64241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24518" y="4642176"/>
            <a:ext cx="892034" cy="6469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619262" y="5330546"/>
            <a:ext cx="6597890" cy="9422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465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1151" y="259171"/>
            <a:ext cx="5029200" cy="1450757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製作地標遊覽影片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767" y="2969090"/>
            <a:ext cx="2085975" cy="8286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6" y="567224"/>
            <a:ext cx="6505575" cy="56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0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路徑工具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在需要對特定路線做沿途景物介紹，點選工具列上「新增路徑」後繪製路徑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，可以直接選擇撥放遊覽，進行鳥瞰地面的移動影片撥放。視角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與移動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速率可至工具鍵內的選項進行設定。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TW" alt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59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路徑工具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遊覽功能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504" y="2549822"/>
            <a:ext cx="3136392" cy="244280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例如：設定路線後，直接於美國大峽谷中遊覽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51" y="1916870"/>
            <a:ext cx="81317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搜尋地點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街景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繪圖與測量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地標與導覽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建築物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探索火星、月亮、與星空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5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50978"/>
            <a:ext cx="10058400" cy="1559131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覽功能與地標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1902" y="1845734"/>
            <a:ext cx="10193778" cy="448381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製後可將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整個檔案另存成獨立的 </a:t>
            </a:r>
            <a:r>
              <a:rPr lang="en-US" altLang="zh-TW" sz="3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kml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lang="en-US" altLang="zh-TW" sz="3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kmz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檔，在教學時可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利用遊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進行教學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。依序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讓設定好的地標自動播放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，教師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預先編排相關地標的先後順序與資訊，在課堂上不須再手動輸入地標進行搜尋，也可隨時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中斷遊覽。</a:t>
            </a:r>
            <a:endParaRPr lang="zh-TW" alt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5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"/>
            <a:ext cx="10058400" cy="1163782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顯示高度剖面：大溪河階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3999" y="1845734"/>
            <a:ext cx="3301340" cy="402336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新增路徑後可以用編輯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顯示高度剖面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39" y="1351281"/>
            <a:ext cx="8077908" cy="5012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8243" y="3544316"/>
            <a:ext cx="1710047" cy="2439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尺規工具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9934897" cy="402336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教學時，僅呈現地圖學生不易想像地點間距離關係，利用此工具可以直接得到距離。此工具只能在結束導覽時使用，建議將測量的路徑，存為地標並加註說明。</a:t>
            </a:r>
          </a:p>
        </p:txBody>
      </p:sp>
    </p:spTree>
    <p:extLst>
      <p:ext uri="{BB962C8B-B14F-4D97-AF65-F5344CB8AC3E}">
        <p14:creationId xmlns:p14="http://schemas.microsoft.com/office/powerpoint/2010/main" val="42878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圖層疊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3814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利用已有的圖片匯入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中並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將其覆蓋於既有的圖上方，適當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的調整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匯入圖片的大小、角度與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透明度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，可以將外部圖片上的資訊直接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中顯示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出來。可調整圖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的透明度進行比對。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91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古地圖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2526" y="1833857"/>
            <a:ext cx="4702627" cy="435318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層選項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Rumsey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歷史地圖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找到古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地圖符號 。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以古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地圖比對雲嘉南地區海岸線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1875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迄今變化為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能用於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雲嘉南地區海岸線與河道的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變化。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8489"/>
          <a:stretch/>
        </p:blipFill>
        <p:spPr>
          <a:xfrm>
            <a:off x="5826826" y="1520043"/>
            <a:ext cx="6044540" cy="39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4602875" cy="43413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不同時間的衛星圖，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同一地區的變化做前後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利用此一功能介紹莫拉克風災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前後的小林村能夠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使學生感受到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天災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的威力與無情。時間軸的設定，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同一地點設定地標時，選擇時間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間隔儲存。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02560"/>
            <a:ext cx="4754880" cy="64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 descr="https://fbcdn-sphotos-f-a.akamaihd.net/hphotos-ak-frc3/v/t1.0-9/44617_501585669886565_1496233600_n.jpg?oh=193373d7fe96eb445ba56f059986ca6a&amp;oe=55D23F18&amp;__gda__=1438796871_0d1022666f19e6d3a9bb134186d22e9a"/>
          <p:cNvPicPr>
            <a:picLocks noChangeAspect="1" noChangeArrowheads="1"/>
          </p:cNvPicPr>
          <p:nvPr/>
        </p:nvPicPr>
        <p:blipFill>
          <a:blip r:embed="rId2"/>
          <a:srcRect b="28643"/>
          <a:stretch>
            <a:fillRect/>
          </a:stretch>
        </p:blipFill>
        <p:spPr bwMode="auto">
          <a:xfrm>
            <a:off x="0" y="0"/>
            <a:ext cx="7718672" cy="6858000"/>
          </a:xfrm>
          <a:prstGeom prst="rect">
            <a:avLst/>
          </a:prstGeom>
          <a:noFill/>
        </p:spPr>
      </p:pic>
      <p:pic>
        <p:nvPicPr>
          <p:cNvPr id="5" name="Picture 2" descr="https://fbcdn-sphotos-f-a.akamaihd.net/hphotos-ak-frc3/v/t1.0-9/44617_501585669886565_1496233600_n.jpg?oh=193373d7fe96eb445ba56f059986ca6a&amp;oe=55D23F18&amp;__gda__=1438796871_0d1022666f19e6d3a9bb134186d22e9a"/>
          <p:cNvPicPr>
            <a:picLocks noChangeAspect="1" noChangeArrowheads="1"/>
          </p:cNvPicPr>
          <p:nvPr/>
        </p:nvPicPr>
        <p:blipFill>
          <a:blip r:embed="rId2"/>
          <a:srcRect l="3869" t="73783" r="3109"/>
          <a:stretch>
            <a:fillRect/>
          </a:stretch>
        </p:blipFill>
        <p:spPr bwMode="auto">
          <a:xfrm>
            <a:off x="5026336" y="4343400"/>
            <a:ext cx="7165664" cy="2514600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7799294" y="161365"/>
            <a:ext cx="338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：解模擬考題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6.share.photo.xuite.net/abovetaiwan/161f0b8/11616196/546521588_m.jpg"/>
          <p:cNvPicPr>
            <a:picLocks noChangeAspect="1" noChangeArrowheads="1"/>
          </p:cNvPicPr>
          <p:nvPr/>
        </p:nvPicPr>
        <p:blipFill>
          <a:blip r:embed="rId2"/>
          <a:srcRect b="763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矩形 2"/>
          <p:cNvSpPr>
            <a:spLocks noChangeArrowheads="1"/>
          </p:cNvSpPr>
          <p:nvPr/>
        </p:nvSpPr>
        <p:spPr bwMode="auto">
          <a:xfrm>
            <a:off x="203200" y="152401"/>
            <a:ext cx="5827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八通關與金門峒大斷崖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fbcdn-sphotos-c-a.akamaihd.net/hphotos-ak-xaf1/v/t1.0-9/525133_501585233219942_339534825_n.jpg?oh=9a78f542a968f2670c68f7b09132832c&amp;oe=559E3F9D&amp;__gda__=1437291084_2c35a83a59cccd0451b1ae1af86c9f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功能列、工具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搜尋功能、地標面板、圖層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導覽控制項、狀態列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73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184" t="27359" r="18382" b="23333"/>
          <a:stretch>
            <a:fillRect/>
          </a:stretch>
        </p:blipFill>
        <p:spPr bwMode="auto">
          <a:xfrm>
            <a:off x="363070" y="0"/>
            <a:ext cx="113928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96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6691" t="31324" r="25000" b="19117"/>
          <a:stretch>
            <a:fillRect/>
          </a:stretch>
        </p:blipFill>
        <p:spPr bwMode="auto">
          <a:xfrm>
            <a:off x="6194612" y="537883"/>
            <a:ext cx="5889812" cy="453165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743</TotalTime>
  <Words>1235</Words>
  <Application>Microsoft Office PowerPoint</Application>
  <PresentationFormat>寬螢幕</PresentationFormat>
  <Paragraphs>92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微軟正黑體</vt:lpstr>
      <vt:lpstr>新細明體</vt:lpstr>
      <vt:lpstr>Calibri</vt:lpstr>
      <vt:lpstr>Calibri Light</vt:lpstr>
      <vt:lpstr>Wingdings</vt:lpstr>
      <vt:lpstr>回顧</vt:lpstr>
      <vt:lpstr>Google Earth初階應用</vt:lpstr>
      <vt:lpstr>一、Google Earth背景介紹</vt:lpstr>
      <vt:lpstr>二、Google Earth功能簡介</vt:lpstr>
      <vt:lpstr>PowerPoint 簡報</vt:lpstr>
      <vt:lpstr>PowerPoint 簡報</vt:lpstr>
      <vt:lpstr>PowerPoint 簡報</vt:lpstr>
      <vt:lpstr>三、Google Earth操作介面</vt:lpstr>
      <vt:lpstr>PowerPoint 簡報</vt:lpstr>
      <vt:lpstr>PowerPoint 簡報</vt:lpstr>
      <vt:lpstr>PowerPoint 簡報</vt:lpstr>
      <vt:lpstr>(一)導覽控制項</vt:lpstr>
      <vt:lpstr>狀態列顯示</vt:lpstr>
      <vt:lpstr>(二)側邊欄功能簡介</vt:lpstr>
      <vt:lpstr>(二)側邊欄功能簡介</vt:lpstr>
      <vt:lpstr>圖層包含豐富的資料</vt:lpstr>
      <vt:lpstr>(三) 工具列功能簡介</vt:lpstr>
      <vt:lpstr>PowerPoint 簡報</vt:lpstr>
      <vt:lpstr>(四) 功能列中的檢視鍵與工具鍵</vt:lpstr>
      <vt:lpstr>PowerPoint 簡報</vt:lpstr>
      <vt:lpstr>PowerPoint 簡報</vt:lpstr>
      <vt:lpstr>搜尋與導覽</vt:lpstr>
      <vt:lpstr>搜尋範例</vt:lpstr>
      <vt:lpstr>新增地標</vt:lpstr>
      <vt:lpstr> 多媒體連結嵌入</vt:lpstr>
      <vt:lpstr>例：Youtube影片嵌入</vt:lpstr>
      <vt:lpstr>PowerPoint 簡報</vt:lpstr>
      <vt:lpstr>製作地標遊覽影片</vt:lpstr>
      <vt:lpstr>路徑工具</vt:lpstr>
      <vt:lpstr>路徑工具遊覽功能</vt:lpstr>
      <vt:lpstr>遊覽功能與地標自動播放</vt:lpstr>
      <vt:lpstr>顯示高度剖面：大溪河階</vt:lpstr>
      <vt:lpstr>尺規工具</vt:lpstr>
      <vt:lpstr>圖層疊加</vt:lpstr>
      <vt:lpstr>古地圖</vt:lpstr>
      <vt:lpstr>時間軸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Earth初階應用</dc:title>
  <dc:creator>李R</dc:creator>
  <cp:lastModifiedBy>李R</cp:lastModifiedBy>
  <cp:revision>85</cp:revision>
  <dcterms:created xsi:type="dcterms:W3CDTF">2015-05-06T13:37:30Z</dcterms:created>
  <dcterms:modified xsi:type="dcterms:W3CDTF">2017-09-07T14:41:31Z</dcterms:modified>
</cp:coreProperties>
</file>